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Ενότητα χωρίς τίτλο" id="{22E0195F-6302-48C4-998F-C2E3B9CECC4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B6F6CD-0899-4914-940D-D27CB45A4E4C}" type="datetimeFigureOut">
              <a:rPr lang="el-GR" smtClean="0"/>
              <a:pPr/>
              <a:t>1/6/2022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F00F935-973A-4722-8D79-3FC0E5660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9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Environman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67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428">
        <p14:honeycomb/>
      </p:transition>
    </mc:Choice>
    <mc:Fallback>
      <p:transition spd="slow" advTm="4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2F66DA-F293-465F-8B7A-BDCE7BA5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97B6C73-1EA5-417C-9701-ECA151EB3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8061597"/>
      </p:ext>
    </p:extLst>
  </p:cSld>
  <p:clrMapOvr>
    <a:masterClrMapping/>
  </p:clrMapOvr>
  <p:transition spd="slow" advTm="2813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F3FECF-9294-4BB7-A55B-9C1FA492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C340B1A-95A1-4F99-81BB-EF9E0E8C6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45168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151">
        <p15:prstTrans prst="origami"/>
      </p:transition>
    </mc:Choice>
    <mc:Fallback>
      <p:transition spd="slow" advTm="215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7A9149-C968-40C9-B287-48A952B8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1844824"/>
            <a:ext cx="8280920" cy="1141856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89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must protect the environment!!!</a:t>
            </a:r>
            <a:endParaRPr lang="el-GR" b="1" i="1" dirty="0">
              <a:solidFill>
                <a:srgbClr val="089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4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10">
        <p:circle/>
      </p:transition>
    </mc:Choice>
    <mc:Fallback xmlns="">
      <p:transition spd="slow" advTm="28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1B27EC-38A7-47F9-A09F-D7BED4A2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no planet B!!!</a:t>
            </a:r>
            <a:endParaRPr lang="el-GR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24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124">
        <p:split orient="vert"/>
      </p:transition>
    </mc:Choice>
    <mc:Fallback>
      <p:transition spd="slow" advTm="412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B5860B-557D-4BEA-9F3B-A269F5C7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the different!!!</a:t>
            </a:r>
            <a:endParaRPr lang="el-GR" sz="6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43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218">
        <p:dissolve/>
      </p:transition>
    </mc:Choice>
    <mc:Fallback>
      <p:transition spd="slow" advTm="421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5978748" cy="2304256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Environman</a:t>
            </a:r>
            <a:endParaRPr lang="el-GR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Nikolas and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Konstantinos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Ήχος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368561"/>
      </p:ext>
    </p:extLst>
  </p:cSld>
  <p:clrMapOvr>
    <a:masterClrMapping/>
  </p:clrMapOvr>
  <p:transition spd="slow" advTm="58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l-GR" dirty="0"/>
          </a:p>
        </p:txBody>
      </p:sp>
      <p:pic>
        <p:nvPicPr>
          <p:cNvPr id="9" name="Ήχος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430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744">
        <p15:prstTrans prst="airplane"/>
      </p:transition>
    </mc:Choice>
    <mc:Fallback>
      <p:transition spd="slow" advTm="3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Ήχος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FFDF201-9AE5-4340-A0BF-8B3D23BAB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val="603876104"/>
      </p:ext>
    </p:extLst>
  </p:cSld>
  <p:clrMapOvr>
    <a:masterClrMapping/>
  </p:clrMapOvr>
  <p:transition spd="slow" advTm="275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Ήχος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1CADDCF4-A3D7-404A-91FF-570122306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09012" cy="7029399"/>
          </a:xfrm>
        </p:spPr>
      </p:pic>
    </p:spTree>
    <p:extLst>
      <p:ext uri="{BB962C8B-B14F-4D97-AF65-F5344CB8AC3E}">
        <p14:creationId xmlns:p14="http://schemas.microsoft.com/office/powerpoint/2010/main" val="334379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080">
        <p14:prism isInverted="1"/>
      </p:transition>
    </mc:Choice>
    <mc:Fallback>
      <p:transition spd="slow" advTm="70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Ήχος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DFC2B224-B1C9-42B8-95F0-27C26BA13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5273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741">
        <p14:conveyor dir="l"/>
      </p:transition>
    </mc:Choice>
    <mc:Fallback>
      <p:transition spd="slow" advTm="37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E53008-3E3B-4728-BBA3-D15F6846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C961C9AA-9E74-4B72-AEFC-6911C4DDD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868"/>
            <a:ext cx="9144000" cy="6869867"/>
          </a:xfrm>
        </p:spPr>
      </p:pic>
    </p:spTree>
    <p:extLst>
      <p:ext uri="{BB962C8B-B14F-4D97-AF65-F5344CB8AC3E}">
        <p14:creationId xmlns:p14="http://schemas.microsoft.com/office/powerpoint/2010/main" val="284139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7">
        <p14:prism isContent="1"/>
      </p:transition>
    </mc:Choice>
    <mc:Fallback>
      <p:transition spd="slow" advTm="311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E081D3-600C-44A9-BDEF-B5FC8520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96987B0-95DA-4CCD-85AD-35492C79C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552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76">
        <p14:flythrough/>
      </p:transition>
    </mc:Choice>
    <mc:Fallback>
      <p:transition spd="slow" advTm="217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AC2742-0E04-4641-87AA-5917D966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3D3930E-10CB-4C9C-9CB8-CF0F4A560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070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747">
        <p14:ripple/>
      </p:transition>
    </mc:Choice>
    <mc:Fallback>
      <p:transition spd="slow" advTm="374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1071</TotalTime>
  <Words>22</Words>
  <Application>Microsoft Office PowerPoint</Application>
  <PresentationFormat>Προβολή στην οθόνη (4:3)</PresentationFormat>
  <Paragraphs>6</Paragraphs>
  <Slides>14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Georgia</vt:lpstr>
      <vt:lpstr>Trebuchet MS</vt:lpstr>
      <vt:lpstr>Wingdings 2</vt:lpstr>
      <vt:lpstr>Αστικό</vt:lpstr>
      <vt:lpstr>Παρουσίαση του PowerPoint</vt:lpstr>
      <vt:lpstr>Environman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You must protect the environment!!!</vt:lpstr>
      <vt:lpstr>There’s no planet B!!!</vt:lpstr>
      <vt:lpstr>Make the different!!!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Δημήτρης</dc:creator>
  <cp:lastModifiedBy>Niki</cp:lastModifiedBy>
  <cp:revision>17</cp:revision>
  <dcterms:created xsi:type="dcterms:W3CDTF">2022-03-20T06:38:19Z</dcterms:created>
  <dcterms:modified xsi:type="dcterms:W3CDTF">2022-06-01T19:42:45Z</dcterms:modified>
</cp:coreProperties>
</file>