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170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1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02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2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90345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615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128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68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280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376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87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AC37B4-B340-41A2-BA27-DDDAD992789F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26874F-BAA4-435E-8F4E-F83E4F363F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29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WIDER WORLD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CONNECTIONS AND LINKS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Melina and </a:t>
            </a:r>
            <a:r>
              <a:rPr lang="en-US" dirty="0" err="1"/>
              <a:t>Lenio</a:t>
            </a:r>
            <a:endParaRPr lang="el-GR" dirty="0"/>
          </a:p>
        </p:txBody>
      </p:sp>
      <p:pic>
        <p:nvPicPr>
          <p:cNvPr id="4" name="3 - Θέση περιεχομένου" descr="C:\Users\user\AppData\Local\Temp\The Wider World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51" y="1556792"/>
            <a:ext cx="8211697" cy="40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Christina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C:\Users\user\Downloads\Word Art 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274310" cy="494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Vasiliki</a:t>
            </a:r>
            <a:r>
              <a:rPr lang="en-US" dirty="0"/>
              <a:t>, Marilia, </a:t>
            </a:r>
            <a:r>
              <a:rPr lang="en-US" dirty="0" err="1"/>
              <a:t>Mariliza</a:t>
            </a:r>
            <a:endParaRPr lang="el-GR" dirty="0"/>
          </a:p>
        </p:txBody>
      </p:sp>
      <p:pic>
        <p:nvPicPr>
          <p:cNvPr id="4" name="3 - Θέση περιεχομένου" descr="C:\Users\user\Downloads\Greece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Panagiotis</a:t>
            </a:r>
            <a:endParaRPr lang="el-GR" dirty="0"/>
          </a:p>
        </p:txBody>
      </p:sp>
      <p:pic>
        <p:nvPicPr>
          <p:cNvPr id="4" name="3 - Θέση περιεχομένου" descr="C:\Users\user\AppData\Local\Temp\word art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28" y="2060848"/>
            <a:ext cx="8256552" cy="310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C:\Users\user\Downloads\WIDER WORLD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4726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Κάρτα">
  <a:themeElements>
    <a:clrScheme name="Κάρτα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Κάρτα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άρτα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TM10001106[[fn=Κάρτα]]</Template>
  <TotalTime>11</TotalTime>
  <Words>20</Words>
  <Application>Microsoft Office PowerPoint</Application>
  <PresentationFormat>Προβολή στην οθόνη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Corbel</vt:lpstr>
      <vt:lpstr>Gill Sans MT</vt:lpstr>
      <vt:lpstr>Impact</vt:lpstr>
      <vt:lpstr>Κάρτα</vt:lpstr>
      <vt:lpstr>THE WIDER WORLD</vt:lpstr>
      <vt:lpstr>By Melina and Lenio</vt:lpstr>
      <vt:lpstr>By Christina</vt:lpstr>
      <vt:lpstr>By Vasiliki, Marilia, Mariliza</vt:lpstr>
      <vt:lpstr>By Panagiotis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WIDER WORLD</dc:title>
  <dc:creator>user</dc:creator>
  <cp:lastModifiedBy>Niki</cp:lastModifiedBy>
  <cp:revision>6</cp:revision>
  <dcterms:created xsi:type="dcterms:W3CDTF">2021-06-21T16:11:14Z</dcterms:created>
  <dcterms:modified xsi:type="dcterms:W3CDTF">2022-06-01T19:49:52Z</dcterms:modified>
</cp:coreProperties>
</file>