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3" r:id="rId4"/>
    <p:sldId id="260" r:id="rId5"/>
    <p:sldId id="262" r:id="rId6"/>
    <p:sldId id="257" r:id="rId7"/>
    <p:sldId id="261" r:id="rId8"/>
    <p:sldId id="259" r:id="rId9"/>
    <p:sldId id="267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883A-E342-466C-AEFA-564E30482B69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8F7E4-6B9D-481D-A066-BA42F9DD794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F7E4-6B9D-481D-A066-BA42F9DD794C}" type="slidenum">
              <a:rPr lang="el-GR" smtClean="0"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23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58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58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52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46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60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73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336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6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61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72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05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23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70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09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137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12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097CD7-2C4F-49C6-92DE-56730562DF18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95DC3C-0B9C-47C8-9728-0052DA42AB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638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mascots of the Olympic Games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rgbClr val="DD3595"/>
              </a:solidFill>
            </a:endParaRPr>
          </a:p>
          <a:p>
            <a:r>
              <a:rPr lang="en-US" b="1" u="sng" dirty="0">
                <a:solidFill>
                  <a:srgbClr val="DD3595"/>
                </a:solidFill>
              </a:rPr>
              <a:t>By Dorita &amp; </a:t>
            </a:r>
            <a:r>
              <a:rPr lang="en-US" b="1" u="sng" dirty="0" err="1">
                <a:solidFill>
                  <a:srgbClr val="DD3595"/>
                </a:solidFill>
              </a:rPr>
              <a:t>Lenio</a:t>
            </a:r>
            <a:endParaRPr lang="el-GR" b="1" u="sng" dirty="0">
              <a:solidFill>
                <a:srgbClr val="DD359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Seoul</a:t>
            </a:r>
            <a:endParaRPr lang="el-GR" dirty="0"/>
          </a:p>
        </p:txBody>
      </p:sp>
      <p:pic>
        <p:nvPicPr>
          <p:cNvPr id="9218" name="Picture 2" descr="C:\Users\14dim\Downloads\IMG_20220526_124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-24756"/>
            <a:ext cx="5137930" cy="68484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Angeles</a:t>
            </a:r>
            <a:endParaRPr lang="el-GR" dirty="0"/>
          </a:p>
        </p:txBody>
      </p:sp>
      <p:pic>
        <p:nvPicPr>
          <p:cNvPr id="10242" name="Picture 2" descr="C:\Users\14dim\Downloads\IMG_20220526_124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9912" y="108264"/>
            <a:ext cx="4982627" cy="66414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4dim\Downloads\IMG_20220526_124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0844"/>
            <a:ext cx="5040560" cy="67207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4dim\Downloads\IMG_20220517_110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500" y="0"/>
            <a:ext cx="6237000" cy="68519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4dim\Downloads\IMG_20220517_110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27319"/>
            <a:ext cx="5328592" cy="69178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4dim\Downloads\IMG_20220517_110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"/>
            <a:ext cx="5472608" cy="68879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4dim\Downloads\IMG_20220517_110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3605"/>
            <a:ext cx="5508612" cy="68616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6554867" cy="1524000"/>
          </a:xfrm>
        </p:spPr>
        <p:txBody>
          <a:bodyPr/>
          <a:lstStyle/>
          <a:p>
            <a:r>
              <a:rPr lang="en-US" dirty="0"/>
              <a:t>Athens Greece</a:t>
            </a:r>
            <a:endParaRPr lang="el-GR" dirty="0"/>
          </a:p>
        </p:txBody>
      </p:sp>
      <p:pic>
        <p:nvPicPr>
          <p:cNvPr id="1026" name="Picture 2" descr="C:\Users\14dim\Downloads\IMG_20220526_124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4282" y="1285238"/>
            <a:ext cx="4075639" cy="55727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Sydney</a:t>
            </a:r>
            <a:endParaRPr lang="el-GR" dirty="0"/>
          </a:p>
        </p:txBody>
      </p:sp>
      <p:pic>
        <p:nvPicPr>
          <p:cNvPr id="8194" name="Picture 2" descr="C:\Users\14dim\Downloads\IMG_20220526_124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-889"/>
            <a:ext cx="5112568" cy="68146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London</a:t>
            </a:r>
            <a:endParaRPr lang="el-GR" dirty="0"/>
          </a:p>
        </p:txBody>
      </p:sp>
      <p:pic>
        <p:nvPicPr>
          <p:cNvPr id="4098" name="Picture 2" descr="C:\Users\14dim\Downloads\IMG_20220526_1241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87824" y="1"/>
            <a:ext cx="514507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4dim\Downloads\IMG_20220526_124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097090" cy="67961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</TotalTime>
  <Words>18</Words>
  <Application>Microsoft Office PowerPoint</Application>
  <PresentationFormat>Προβολή στην οθόνη (4:3)</PresentationFormat>
  <Paragraphs>9</Paragraphs>
  <Slides>12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3</vt:lpstr>
      <vt:lpstr>Κομμάτι</vt:lpstr>
      <vt:lpstr>The mascots of the Olympic Games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Athens Greece</vt:lpstr>
      <vt:lpstr>Sydney</vt:lpstr>
      <vt:lpstr>London</vt:lpstr>
      <vt:lpstr>Παρουσίαση του PowerPoint</vt:lpstr>
      <vt:lpstr>Seoul</vt:lpstr>
      <vt:lpstr>Los Angeles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mascots of the Olympic Games</dc:title>
  <dc:creator>14dim</dc:creator>
  <cp:lastModifiedBy>Niki</cp:lastModifiedBy>
  <cp:revision>6</cp:revision>
  <dcterms:created xsi:type="dcterms:W3CDTF">2022-05-30T07:18:05Z</dcterms:created>
  <dcterms:modified xsi:type="dcterms:W3CDTF">2022-06-01T19:21:39Z</dcterms:modified>
</cp:coreProperties>
</file>