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C91A0-D406-4D83-8528-1EE626B79B32}" v="130" dt="2022-05-10T12:50:30.674"/>
    <p1510:client id="{935C1C9D-CE2E-4014-923B-081365F84B0E}" v="73" dt="2022-05-12T11:28:27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pPr/>
              <a:t>1/6/2022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14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D50FC8B-1B5D-5654-6232-B8231AA4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787" y="1741337"/>
            <a:ext cx="5448730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most famous athletes</a:t>
            </a:r>
            <a:r>
              <a:rPr lang="en-US" sz="5200">
                <a:solidFill>
                  <a:schemeClr val="tx2"/>
                </a:solidFill>
              </a:rPr>
              <a:t> of Greece</a:t>
            </a:r>
            <a:endParaRPr lang="en-US" sz="52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0" name="Group 20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22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24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26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28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5" name="Freeform: Shape 30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83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0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375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7967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304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2875" y="1522260"/>
            <a:ext cx="4996329" cy="2024404"/>
          </a:xfrm>
        </p:spPr>
        <p:txBody>
          <a:bodyPr>
            <a:normAutofit/>
          </a:bodyPr>
          <a:lstStyle/>
          <a:p>
            <a:r>
              <a:rPr lang="el-GR" err="1">
                <a:solidFill>
                  <a:srgbClr val="FFFFFF"/>
                </a:solidFill>
                <a:ea typeface="Calibri Light"/>
                <a:cs typeface="Calibri Light"/>
              </a:rPr>
              <a:t>Tennis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760988" y="4057067"/>
            <a:ext cx="5255120" cy="16433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3200" err="1">
                <a:ea typeface="+mn-lt"/>
                <a:cs typeface="+mn-lt"/>
              </a:rPr>
              <a:t>Stefanos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Tsitsipas</a:t>
            </a:r>
            <a:r>
              <a:rPr lang="el-GR" sz="3200">
                <a:ea typeface="+mn-lt"/>
                <a:cs typeface="+mn-lt"/>
              </a:rPr>
              <a:t>. </a:t>
            </a:r>
            <a:r>
              <a:rPr lang="el-GR" sz="3200" err="1">
                <a:ea typeface="+mn-lt"/>
                <a:cs typeface="+mn-lt"/>
              </a:rPr>
              <a:t>He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is</a:t>
            </a:r>
            <a:r>
              <a:rPr lang="el-GR" sz="3200">
                <a:ea typeface="+mn-lt"/>
                <a:cs typeface="+mn-lt"/>
              </a:rPr>
              <a:t> the </a:t>
            </a:r>
            <a:r>
              <a:rPr lang="el-GR" sz="3200" err="1">
                <a:ea typeface="+mn-lt"/>
                <a:cs typeface="+mn-lt"/>
              </a:rPr>
              <a:t>best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greek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tennis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player</a:t>
            </a:r>
            <a:r>
              <a:rPr lang="el-GR" sz="3200">
                <a:ea typeface="+mn-lt"/>
                <a:cs typeface="+mn-lt"/>
              </a:rPr>
              <a:t> of </a:t>
            </a:r>
            <a:r>
              <a:rPr lang="el-GR" sz="3200" err="1">
                <a:ea typeface="+mn-lt"/>
                <a:cs typeface="+mn-lt"/>
              </a:rPr>
              <a:t>all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times.Maria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Sakkari</a:t>
            </a:r>
            <a:r>
              <a:rPr lang="el-GR" sz="3200">
                <a:ea typeface="+mn-lt"/>
                <a:cs typeface="+mn-lt"/>
              </a:rPr>
              <a:t>. </a:t>
            </a:r>
            <a:r>
              <a:rPr lang="el-GR" sz="3200" err="1">
                <a:ea typeface="+mn-lt"/>
                <a:cs typeface="+mn-lt"/>
              </a:rPr>
              <a:t>She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is</a:t>
            </a:r>
            <a:r>
              <a:rPr lang="el-GR" sz="3200">
                <a:ea typeface="+mn-lt"/>
                <a:cs typeface="+mn-lt"/>
              </a:rPr>
              <a:t> 4th </a:t>
            </a:r>
            <a:r>
              <a:rPr lang="el-GR" sz="3200" err="1">
                <a:ea typeface="+mn-lt"/>
                <a:cs typeface="+mn-lt"/>
              </a:rPr>
              <a:t>best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tennis</a:t>
            </a:r>
            <a:r>
              <a:rPr lang="el-GR" sz="3200">
                <a:ea typeface="+mn-lt"/>
                <a:cs typeface="+mn-lt"/>
              </a:rPr>
              <a:t> </a:t>
            </a:r>
            <a:r>
              <a:rPr lang="el-GR" sz="3200" err="1">
                <a:ea typeface="+mn-lt"/>
                <a:cs typeface="+mn-lt"/>
              </a:rPr>
              <a:t>player</a:t>
            </a:r>
            <a:r>
              <a:rPr lang="el-GR" sz="3200">
                <a:ea typeface="+mn-lt"/>
                <a:cs typeface="+mn-lt"/>
              </a:rPr>
              <a:t> on the </a:t>
            </a:r>
            <a:r>
              <a:rPr lang="el-GR" sz="3200" err="1">
                <a:ea typeface="+mn-lt"/>
                <a:cs typeface="+mn-lt"/>
              </a:rPr>
              <a:t>world</a:t>
            </a:r>
            <a:r>
              <a:rPr lang="el-GR" sz="3200">
                <a:ea typeface="+mn-lt"/>
                <a:cs typeface="+mn-lt"/>
              </a:rPr>
              <a:t>.</a:t>
            </a:r>
            <a:endParaRPr lang="el-GR" sz="3200"/>
          </a:p>
        </p:txBody>
      </p:sp>
      <p:pic>
        <p:nvPicPr>
          <p:cNvPr id="5" name="Εικόνα 5" descr="Εικόνα που περιέχει τένις, άτομο, ρακέτα, γυναίκα&#10;&#10;Περιγραφή που δημιουργήθηκε αυτόματα">
            <a:extLst>
              <a:ext uri="{FF2B5EF4-FFF2-40B4-BE49-F238E27FC236}">
                <a16:creationId xmlns:a16="http://schemas.microsoft.com/office/drawing/2014/main" id="{28C9ABC2-94FF-FED5-5D07-DF3C444F6A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270" b="29324"/>
          <a:stretch/>
        </p:blipFill>
        <p:spPr>
          <a:xfrm>
            <a:off x="979868" y="10"/>
            <a:ext cx="6069184" cy="283977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</p:spPr>
      </p:pic>
      <p:pic>
        <p:nvPicPr>
          <p:cNvPr id="4" name="Εικόνα 4" descr="Εικόνα που περιέχει τένις, άθλημα, αγώνισμα στίβου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B7BCFA90-402E-A0EB-4CFC-57F27396ED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990"/>
          <a:stretch/>
        </p:blipFill>
        <p:spPr>
          <a:xfrm>
            <a:off x="3" y="3124786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37509E0-20CD-4F0F-6CCA-DC4D30A3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anchor="b">
            <a:normAutofit/>
          </a:bodyPr>
          <a:lstStyle/>
          <a:p>
            <a:r>
              <a:rPr lang="el-GR" sz="4000">
                <a:ea typeface="Calibri Light"/>
                <a:cs typeface="Calibri Light"/>
              </a:rPr>
              <a:t>Basket</a:t>
            </a:r>
            <a:endParaRPr lang="el-GR" sz="4000"/>
          </a:p>
        </p:txBody>
      </p:sp>
      <p:pic>
        <p:nvPicPr>
          <p:cNvPr id="4" name="Εικόνα 4" descr="Εικόνα που περιέχει άτομο, αγώνισμα στίβου, άθλημα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id="{F1F97E62-1BD1-0002-D815-B3564EB84D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5280" r="22615" b="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sp>
        <p:nvSpPr>
          <p:cNvPr id="45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7">
            <a:extLst>
              <a:ext uri="{FF2B5EF4-FFF2-40B4-BE49-F238E27FC236}">
                <a16:creationId xmlns:a16="http://schemas.microsoft.com/office/drawing/2014/main" id="{3BCA611F-19D4-C654-FA1E-9D57ABBB1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894529"/>
            <a:ext cx="4887685" cy="3210179"/>
          </a:xfrm>
        </p:spPr>
        <p:txBody>
          <a:bodyPr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Giannis </a:t>
            </a:r>
            <a:r>
              <a:rPr lang="en-US" err="1">
                <a:ea typeface="+mn-lt"/>
                <a:cs typeface="+mn-lt"/>
              </a:rPr>
              <a:t>Antetokoumpo</a:t>
            </a:r>
            <a:r>
              <a:rPr lang="en-US">
                <a:ea typeface="+mn-lt"/>
                <a:cs typeface="+mn-lt"/>
              </a:rPr>
              <a:t>. He is one of the 75 best players on the NBA of all times.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30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6F68877-9635-D7EA-71C7-C810271A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122363"/>
            <a:ext cx="63398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Football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AD6D2A-7C46-B582-A0B4-609E0DCA0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4700588"/>
            <a:ext cx="633984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/>
              <a:t>Mimis Domazos. In 2003 he was voted as the second best  greek football player.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4" descr="Εικόνα που περιέχει κείμενο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D73FA7FB-FEFE-CEDA-0199-BAE9874436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12" b="36588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3759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7A8DA96-5154-CA18-A5FC-63856FC6D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pPr algn="ctr"/>
            <a:r>
              <a:rPr lang="el-GR" err="1">
                <a:ea typeface="Calibri Light"/>
                <a:cs typeface="Calibri Light"/>
              </a:rPr>
              <a:t>Swimming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άνδρας, άθλημα, άθλημα νερού, κολύμβ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F4D939E5-3A6F-B550-3721-B30436E53A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5814" y="3549288"/>
            <a:ext cx="5491019" cy="299838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1D5AED-87FB-86D4-3CBE-AEBE7279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101" y="521207"/>
            <a:ext cx="4496426" cy="5957789"/>
          </a:xfrm>
        </p:spPr>
        <p:txBody>
          <a:bodyPr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Giannis </a:t>
            </a:r>
            <a:r>
              <a:rPr lang="en-US" err="1">
                <a:ea typeface="+mn-lt"/>
                <a:cs typeface="+mn-lt"/>
              </a:rPr>
              <a:t>Kokkodis</a:t>
            </a:r>
            <a:r>
              <a:rPr lang="en-US">
                <a:ea typeface="+mn-lt"/>
                <a:cs typeface="+mn-lt"/>
              </a:rPr>
              <a:t>.  He has won a bronze medal in Berlin for the 4x200 freestyle.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0F49F6-4970-6212-725E-AD46EB79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l-GR" sz="4000">
                <a:cs typeface="Calibri Light"/>
              </a:rPr>
              <a:t>Ballet</a:t>
            </a:r>
            <a:endParaRPr lang="el-GR" sz="4000"/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5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BDEBAA3A-4C4C-F569-7CB2-3B0A4BCAD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899184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Eleana </a:t>
            </a:r>
            <a:r>
              <a:rPr lang="en-US" sz="2000" err="1">
                <a:ea typeface="+mn-lt"/>
                <a:cs typeface="+mn-lt"/>
              </a:rPr>
              <a:t>Andreoudi</a:t>
            </a:r>
            <a:r>
              <a:rPr lang="en-US" sz="2000">
                <a:ea typeface="+mn-lt"/>
                <a:cs typeface="+mn-lt"/>
              </a:rPr>
              <a:t>. She is a dancer at the </a:t>
            </a:r>
            <a:r>
              <a:rPr lang="en-US" sz="2000" err="1">
                <a:ea typeface="+mn-lt"/>
                <a:cs typeface="+mn-lt"/>
              </a:rPr>
              <a:t>Natonal</a:t>
            </a:r>
            <a:r>
              <a:rPr lang="en-US" sz="2000">
                <a:ea typeface="+mn-lt"/>
                <a:cs typeface="+mn-lt"/>
              </a:rPr>
              <a:t> Opera. She has been awarded with many international </a:t>
            </a:r>
            <a:r>
              <a:rPr lang="en-US" sz="2000" err="1">
                <a:ea typeface="+mn-lt"/>
                <a:cs typeface="+mn-lt"/>
              </a:rPr>
              <a:t>awrds</a:t>
            </a:r>
            <a:r>
              <a:rPr lang="en-US" sz="2000">
                <a:ea typeface="+mn-lt"/>
                <a:cs typeface="+mn-lt"/>
              </a:rPr>
              <a:t>.</a:t>
            </a:r>
            <a:endParaRPr lang="en-US" sz="200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άτομο, φόρεμα, άθλημα, χορευτής&#10;&#10;Περιγραφή που δημιουργήθηκε αυτόματα">
            <a:extLst>
              <a:ext uri="{FF2B5EF4-FFF2-40B4-BE49-F238E27FC236}">
                <a16:creationId xmlns:a16="http://schemas.microsoft.com/office/drawing/2014/main" id="{E0A9B9E3-414F-3D0E-46E8-D53896536A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-2" b="3059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1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E896B8E-2188-EDD2-D6CC-EC0C7E07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you!!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Χειραψία">
            <a:extLst>
              <a:ext uri="{FF2B5EF4-FFF2-40B4-BE49-F238E27FC236}">
                <a16:creationId xmlns:a16="http://schemas.microsoft.com/office/drawing/2014/main" id="{56D431A0-93AE-716D-9309-7E498609D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3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Evi</a:t>
            </a:r>
            <a:r>
              <a:rPr lang="en-US" dirty="0"/>
              <a:t> and Melina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Ευρεία οθόνη</PresentationFormat>
  <Paragraphs>13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The most famous athletes of Greece</vt:lpstr>
      <vt:lpstr>Tennis</vt:lpstr>
      <vt:lpstr>Basket</vt:lpstr>
      <vt:lpstr>Football</vt:lpstr>
      <vt:lpstr>Swimming</vt:lpstr>
      <vt:lpstr>Ballet</vt:lpstr>
      <vt:lpstr>Thank you!!</vt:lpstr>
      <vt:lpstr>By Evi and Melina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Angelica</dc:creator>
  <cp:lastModifiedBy>Niki</cp:lastModifiedBy>
  <cp:revision>4</cp:revision>
  <dcterms:created xsi:type="dcterms:W3CDTF">2022-05-10T12:06:58Z</dcterms:created>
  <dcterms:modified xsi:type="dcterms:W3CDTF">2022-06-01T19:50:39Z</dcterms:modified>
</cp:coreProperties>
</file>